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571283-7B92-46F8-96C7-78C5B52C2F72}" v="1" dt="2023-08-09T08:27:13.9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5571283-7B92-46F8-96C7-78C5B52C2F72}"/>
    <pc:docChg chg="custSel modSld">
      <pc:chgData name="Narelle Wheaton" userId="6e1b2b30-480e-4f91-806b-6735d5b9e446" providerId="ADAL" clId="{95571283-7B92-46F8-96C7-78C5B52C2F72}" dt="2023-08-09T08:27:13.930" v="20"/>
      <pc:docMkLst>
        <pc:docMk/>
      </pc:docMkLst>
      <pc:sldChg chg="modSp mod">
        <pc:chgData name="Narelle Wheaton" userId="6e1b2b30-480e-4f91-806b-6735d5b9e446" providerId="ADAL" clId="{95571283-7B92-46F8-96C7-78C5B52C2F72}" dt="2023-08-09T08:26:59.253" v="17" actId="27636"/>
        <pc:sldMkLst>
          <pc:docMk/>
          <pc:sldMk cId="3430829221" sldId="256"/>
        </pc:sldMkLst>
        <pc:spChg chg="mod">
          <ac:chgData name="Narelle Wheaton" userId="6e1b2b30-480e-4f91-806b-6735d5b9e446" providerId="ADAL" clId="{95571283-7B92-46F8-96C7-78C5B52C2F72}" dt="2023-08-09T08:26:59.253" v="17" actId="27636"/>
          <ac:spMkLst>
            <pc:docMk/>
            <pc:sldMk cId="3430829221" sldId="256"/>
            <ac:spMk id="3" creationId="{73CEC75E-E256-4DAB-B011-02E8BF14D686}"/>
          </ac:spMkLst>
        </pc:spChg>
      </pc:sldChg>
      <pc:sldChg chg="modSp mod">
        <pc:chgData name="Narelle Wheaton" userId="6e1b2b30-480e-4f91-806b-6735d5b9e446" providerId="ADAL" clId="{95571283-7B92-46F8-96C7-78C5B52C2F72}" dt="2023-08-09T08:27:06.185" v="18" actId="1076"/>
        <pc:sldMkLst>
          <pc:docMk/>
          <pc:sldMk cId="1116670456" sldId="258"/>
        </pc:sldMkLst>
        <pc:spChg chg="mod">
          <ac:chgData name="Narelle Wheaton" userId="6e1b2b30-480e-4f91-806b-6735d5b9e446" providerId="ADAL" clId="{95571283-7B92-46F8-96C7-78C5B52C2F72}" dt="2023-08-09T08:27:06.185" v="18" actId="1076"/>
          <ac:spMkLst>
            <pc:docMk/>
            <pc:sldMk cId="1116670456" sldId="258"/>
            <ac:spMk id="3" creationId="{73CEC75E-E256-4DAB-B011-02E8BF14D686}"/>
          </ac:spMkLst>
        </pc:spChg>
      </pc:sldChg>
      <pc:sldChg chg="delSp mod">
        <pc:chgData name="Narelle Wheaton" userId="6e1b2b30-480e-4f91-806b-6735d5b9e446" providerId="ADAL" clId="{95571283-7B92-46F8-96C7-78C5B52C2F72}" dt="2023-08-09T08:27:12.475" v="19" actId="21"/>
        <pc:sldMkLst>
          <pc:docMk/>
          <pc:sldMk cId="1485834832" sldId="259"/>
        </pc:sldMkLst>
        <pc:spChg chg="del">
          <ac:chgData name="Narelle Wheaton" userId="6e1b2b30-480e-4f91-806b-6735d5b9e446" providerId="ADAL" clId="{95571283-7B92-46F8-96C7-78C5B52C2F72}" dt="2023-08-09T08:27:12.475" v="19" actId="21"/>
          <ac:spMkLst>
            <pc:docMk/>
            <pc:sldMk cId="1485834832" sldId="259"/>
            <ac:spMk id="4" creationId="{20B878EA-1149-4638-B4E4-FFCDE02CA961}"/>
          </ac:spMkLst>
        </pc:spChg>
      </pc:sldChg>
      <pc:sldChg chg="addSp modSp">
        <pc:chgData name="Narelle Wheaton" userId="6e1b2b30-480e-4f91-806b-6735d5b9e446" providerId="ADAL" clId="{95571283-7B92-46F8-96C7-78C5B52C2F72}" dt="2023-08-09T08:27:13.930" v="20"/>
        <pc:sldMkLst>
          <pc:docMk/>
          <pc:sldMk cId="1221038725" sldId="260"/>
        </pc:sldMkLst>
        <pc:spChg chg="add mod">
          <ac:chgData name="Narelle Wheaton" userId="6e1b2b30-480e-4f91-806b-6735d5b9e446" providerId="ADAL" clId="{95571283-7B92-46F8-96C7-78C5B52C2F72}" dt="2023-08-09T08:27:13.930" v="20"/>
          <ac:spMkLst>
            <pc:docMk/>
            <pc:sldMk cId="1221038725" sldId="260"/>
            <ac:spMk id="2" creationId="{DA55D12A-8831-53E6-58C1-2FD25BCA44E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8667F-2004-4C96-82C0-0DB688A57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B3C3F3-CE37-46C3-8EAA-7C29966DD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1F0B4-FBA4-481D-A39E-C2E427FF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73197-3A92-46A6-BA24-F76AAC046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05E55-70FC-4B1E-9F17-7E6D13200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2556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485D5-F101-444C-A769-ABF87B119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F9C2FC-13FB-4779-9980-8C4B48E11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8E97A-D358-4075-AD46-AD0F6F524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98D76-FB39-4360-A545-42F841C7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375E2-AFC6-4C3C-97C6-1C6C208A3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002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7E1233-F364-4D2B-86CD-F07185986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826B58-D52A-462A-8A4E-80EB507D1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1E0BC-6563-4F1F-8794-11A88362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3FFA5-53A4-4A7E-A92D-AD62F6333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E5B6B-F867-4C1B-A437-830054D79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3594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2A49-4FF4-4538-BFBF-844FA54A6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EB803-AD44-4119-8E44-B3B1B19A2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41117-E861-4C05-BDDF-28D2849DD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811364-20B1-4B32-A6B8-9C4DE8263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98076-211A-40DE-9CB5-FBE0EA6BE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3013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EFD6F-D5FB-45E1-9925-A2E232532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1BC8C-5AC5-492E-B78B-16E04E002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F64D0-6763-4A64-BA58-648DA4359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9E41E-0EF4-4C48-8EFA-A0BFC3A6C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50C90-5740-47FC-A4A5-8FC76A668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07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965E4-325A-4139-925F-4F08662E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97830-B4CC-4316-B575-382C7238DA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FEEDFA-EB27-4AF3-96F4-75C939DEB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2988D-3B35-4FA3-ACE6-75CFE15D5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7C53A-2CA3-4082-8E5F-43C3EF190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F5BC40-E5C8-4661-8E35-76F0AAA55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7935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42C9-8B9E-48AD-B7F8-B41B57BBD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9400A-8CD5-4D0B-81F9-E62619B36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C3BC25-2B32-4E18-BFF5-B3C94CAFA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207C68-9AAA-49CF-8D6A-A5302E72F8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64AF66-3C05-4D67-AA37-27B239977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1B33F8-9677-4C5E-B6D7-82BE4AE3C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DC6440-3BD8-41D1-9468-296D6C68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795E00-9210-4C4F-B2F6-EC47FB0DF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93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40BF6-C4D5-4000-AF97-CDA0D919B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71B43E-9381-40C3-98A9-159E7DCC2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9BD0CA-E60B-42AE-B013-9F9DA8C4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8B6035-FD78-4BBE-ACE6-32DAAC577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1485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77CCA-5B51-4902-922D-CA0658A3C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B5ED6F-483D-488C-8A9C-D295D5D7E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89900-DC92-4746-8017-81C9E2B0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103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9F1C7-9047-4D94-8016-6DA3F8845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9C9DD-6880-4F3E-9FE9-484354462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B1790E-8C3A-420D-9647-BAEF7742C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F3F9F-BBD8-490A-9FB3-C103CBA47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7B43D-E9E5-47C2-9561-5EB39E63A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4C8A8-2393-4A82-997F-FF16872C0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149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00E41-569F-4E73-985D-0D09F5615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95B0FE-845A-420E-B935-E0DC9B4714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980CA-80AE-45F0-BF4B-D4D0F9C2B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BB6DBC-CC2A-46C7-A479-2ECF0B5A0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10C69-3CC3-4B90-A57A-6B3CAF5A4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5781FD-36E8-4D4A-BB19-6BDCF3973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014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DF772-C47D-417C-BD44-4CCE7F734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EAE50F-C9D6-4A03-9FC7-CD1EB8995A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C9BD4-9268-426D-9C1A-862BC89A8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BCE18-25CA-4B36-8FA0-32D0E5C229EF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8E8EA9-20DA-40BE-BE36-FF6A9EC64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0AD8D-D547-48B8-A95D-26A8D2E69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48314-C6CA-4816-A9D0-B94197C8E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94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8750"/>
            <a:ext cx="9144000" cy="395314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Day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and night show evidence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God's creative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see His wonders everywhere;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Bible promises a pure and fairer land: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I shall be there!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29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6005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“born again” shall go,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Meet the Lord who loves them so;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I shall be there!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52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8312"/>
            <a:ext cx="9144000" cy="33813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died, I never knew the love He had for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burden of my sin to bear;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by faith, a citizen of Heaven I will be: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Wondrous grace of God, I shall be there!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670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6005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“born again” shall go,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Meet the Lord who loves them so;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I shall be there!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7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6005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Time will quickly vanish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your life on earth be past,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stand before God's throne prepare;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Home of Heaven all so glorious and vast,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shall you be there?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3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CEC75E-E256-4DAB-B011-02E8BF14D6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9575"/>
            <a:ext cx="9144000" cy="5838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“born again” shall go,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Meet the Lord who loves them so;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Beyond the blue horizon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another world,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I shall be there!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b="0" i="0" dirty="0">
                <a:solidFill>
                  <a:schemeClr val="bg1"/>
                </a:solidFill>
                <a:effectLst/>
              </a:rPr>
              <a:t>(After last chorus)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grace of God, I shall be there!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55D12A-8831-53E6-58C1-2FD25BCA44E8}"/>
              </a:ext>
            </a:extLst>
          </p:cNvPr>
          <p:cNvSpPr txBox="1"/>
          <p:nvPr/>
        </p:nvSpPr>
        <p:spPr>
          <a:xfrm>
            <a:off x="381000" y="5972175"/>
            <a:ext cx="31908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Day and night show evidence of God's creative hand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Howard Davies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038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353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2022-05-09T08:13:23Z</dcterms:created>
  <dcterms:modified xsi:type="dcterms:W3CDTF">2023-08-09T08:27:19Z</dcterms:modified>
</cp:coreProperties>
</file>